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4" r:id="rId9"/>
    <p:sldId id="263"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10/28/2021</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10/28/2021</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10/28/2021</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10/28/2021</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10/28/2021</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Your mentorship program </a:t>
            </a:r>
            <a:r>
              <a:rPr lang="en-US" sz="1600" dirty="0" smtClean="0"/>
              <a:t>(modify slides to best fit your program)</a:t>
            </a:r>
            <a:endParaRPr lang="en-US" sz="1600" dirty="0"/>
          </a:p>
        </p:txBody>
      </p:sp>
      <p:sp>
        <p:nvSpPr>
          <p:cNvPr id="3" name="Subtitle 2"/>
          <p:cNvSpPr>
            <a:spLocks noGrp="1"/>
          </p:cNvSpPr>
          <p:nvPr>
            <p:ph type="subTitle" idx="1"/>
          </p:nvPr>
        </p:nvSpPr>
        <p:spPr/>
        <p:txBody>
          <a:bodyPr/>
          <a:lstStyle/>
          <a:p>
            <a:r>
              <a:rPr lang="en-US" dirty="0" smtClean="0"/>
              <a:t>Program coordinator name</a:t>
            </a:r>
            <a:endParaRPr lang="en-US" dirty="0"/>
          </a:p>
        </p:txBody>
      </p:sp>
    </p:spTree>
    <p:extLst>
      <p:ext uri="{BB962C8B-B14F-4D97-AF65-F5344CB8AC3E}">
        <p14:creationId xmlns:p14="http://schemas.microsoft.com/office/powerpoint/2010/main" val="35927023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dirty="0" smtClean="0"/>
              <a:t>What should participants do after this meeting?</a:t>
            </a:r>
          </a:p>
          <a:p>
            <a:r>
              <a:rPr lang="en-US" dirty="0" smtClean="0"/>
              <a:t>Tentative timeline to expect</a:t>
            </a:r>
            <a:endParaRPr lang="en-US" dirty="0"/>
          </a:p>
        </p:txBody>
      </p:sp>
    </p:spTree>
    <p:extLst>
      <p:ext uri="{BB962C8B-B14F-4D97-AF65-F5344CB8AC3E}">
        <p14:creationId xmlns:p14="http://schemas.microsoft.com/office/powerpoint/2010/main" val="33708200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41278" y="5262296"/>
            <a:ext cx="4909445" cy="689514"/>
          </a:xfrm>
        </p:spPr>
        <p:txBody>
          <a:bodyPr>
            <a:normAutofit/>
          </a:bodyPr>
          <a:lstStyle/>
          <a:p>
            <a:pPr algn="ctr"/>
            <a:r>
              <a:rPr lang="en-US" sz="3600" dirty="0" smtClean="0">
                <a:solidFill>
                  <a:schemeClr val="bg1"/>
                </a:solidFill>
              </a:rPr>
              <a:t>questions</a:t>
            </a:r>
            <a:endParaRPr lang="en-US" sz="3600" dirty="0">
              <a:solidFill>
                <a:schemeClr val="bg1"/>
              </a:solidFill>
            </a:endParaRPr>
          </a:p>
        </p:txBody>
      </p:sp>
    </p:spTree>
    <p:extLst>
      <p:ext uri="{BB962C8B-B14F-4D97-AF65-F5344CB8AC3E}">
        <p14:creationId xmlns:p14="http://schemas.microsoft.com/office/powerpoint/2010/main" val="39890314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lstStyle/>
          <a:p>
            <a:r>
              <a:rPr lang="en-US" dirty="0" smtClean="0"/>
              <a:t>Program Contact Information</a:t>
            </a:r>
          </a:p>
          <a:p>
            <a:r>
              <a:rPr lang="en-US" dirty="0" smtClean="0"/>
              <a:t>Social media</a:t>
            </a:r>
          </a:p>
          <a:p>
            <a:r>
              <a:rPr lang="en-US" dirty="0" smtClean="0"/>
              <a:t>LinkedIn, Facebook, or other mentorship community forum</a:t>
            </a:r>
            <a:endParaRPr lang="en-US" dirty="0"/>
          </a:p>
        </p:txBody>
      </p:sp>
    </p:spTree>
    <p:extLst>
      <p:ext uri="{BB962C8B-B14F-4D97-AF65-F5344CB8AC3E}">
        <p14:creationId xmlns:p14="http://schemas.microsoft.com/office/powerpoint/2010/main" val="2226555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agenda</a:t>
            </a:r>
            <a:endParaRPr lang="en-US" dirty="0"/>
          </a:p>
        </p:txBody>
      </p:sp>
      <p:sp>
        <p:nvSpPr>
          <p:cNvPr id="3" name="Content Placeholder 2"/>
          <p:cNvSpPr>
            <a:spLocks noGrp="1"/>
          </p:cNvSpPr>
          <p:nvPr>
            <p:ph idx="1"/>
          </p:nvPr>
        </p:nvSpPr>
        <p:spPr/>
        <p:txBody>
          <a:bodyPr/>
          <a:lstStyle/>
          <a:p>
            <a:r>
              <a:rPr lang="en-US" dirty="0" smtClean="0"/>
              <a:t>Welcome &amp; Overview</a:t>
            </a:r>
          </a:p>
          <a:p>
            <a:r>
              <a:rPr lang="en-US" dirty="0" smtClean="0"/>
              <a:t>Program Goals</a:t>
            </a:r>
          </a:p>
          <a:p>
            <a:r>
              <a:rPr lang="en-US" dirty="0" smtClean="0"/>
              <a:t>Program Structure</a:t>
            </a:r>
          </a:p>
          <a:p>
            <a:r>
              <a:rPr lang="en-US" dirty="0" smtClean="0"/>
              <a:t>Getting Started</a:t>
            </a:r>
          </a:p>
          <a:p>
            <a:r>
              <a:rPr lang="en-US" dirty="0" smtClean="0"/>
              <a:t>Tips</a:t>
            </a:r>
          </a:p>
          <a:p>
            <a:r>
              <a:rPr lang="en-US" dirty="0" smtClean="0"/>
              <a:t>Questions</a:t>
            </a:r>
          </a:p>
        </p:txBody>
      </p:sp>
    </p:spTree>
    <p:extLst>
      <p:ext uri="{BB962C8B-B14F-4D97-AF65-F5344CB8AC3E}">
        <p14:creationId xmlns:p14="http://schemas.microsoft.com/office/powerpoint/2010/main" val="2771322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welcome</a:t>
            </a:r>
            <a:endParaRPr lang="en-US" dirty="0"/>
          </a:p>
        </p:txBody>
      </p:sp>
      <p:sp>
        <p:nvSpPr>
          <p:cNvPr id="3" name="Content Placeholder 2"/>
          <p:cNvSpPr>
            <a:spLocks noGrp="1"/>
          </p:cNvSpPr>
          <p:nvPr>
            <p:ph idx="1"/>
          </p:nvPr>
        </p:nvSpPr>
        <p:spPr/>
        <p:txBody>
          <a:bodyPr/>
          <a:lstStyle/>
          <a:p>
            <a:r>
              <a:rPr lang="en-US" dirty="0" smtClean="0"/>
              <a:t>What is this program?</a:t>
            </a:r>
          </a:p>
          <a:p>
            <a:r>
              <a:rPr lang="en-US" dirty="0" smtClean="0"/>
              <a:t>Why was it created?</a:t>
            </a:r>
          </a:p>
          <a:p>
            <a:r>
              <a:rPr lang="en-US" dirty="0" smtClean="0"/>
              <a:t>Benefits of mentorship</a:t>
            </a:r>
          </a:p>
          <a:p>
            <a:r>
              <a:rPr lang="en-US" dirty="0" smtClean="0"/>
              <a:t>What to expect today</a:t>
            </a:r>
            <a:endParaRPr lang="en-US" dirty="0"/>
          </a:p>
        </p:txBody>
      </p:sp>
    </p:spTree>
    <p:extLst>
      <p:ext uri="{BB962C8B-B14F-4D97-AF65-F5344CB8AC3E}">
        <p14:creationId xmlns:p14="http://schemas.microsoft.com/office/powerpoint/2010/main" val="35521854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introductions</a:t>
            </a:r>
            <a:endParaRPr lang="en-US" dirty="0"/>
          </a:p>
        </p:txBody>
      </p:sp>
      <p:sp>
        <p:nvSpPr>
          <p:cNvPr id="3" name="Content Placeholder 2"/>
          <p:cNvSpPr>
            <a:spLocks noGrp="1"/>
          </p:cNvSpPr>
          <p:nvPr>
            <p:ph idx="1"/>
          </p:nvPr>
        </p:nvSpPr>
        <p:spPr/>
        <p:txBody>
          <a:bodyPr/>
          <a:lstStyle/>
          <a:p>
            <a:r>
              <a:rPr lang="en-US" dirty="0" smtClean="0"/>
              <a:t>Program Coordinator(s) introductions</a:t>
            </a:r>
          </a:p>
          <a:p>
            <a:r>
              <a:rPr lang="en-US" dirty="0" smtClean="0"/>
              <a:t>Program Participants introductions</a:t>
            </a:r>
            <a:endParaRPr lang="en-US" dirty="0"/>
          </a:p>
        </p:txBody>
      </p:sp>
    </p:spTree>
    <p:extLst>
      <p:ext uri="{BB962C8B-B14F-4D97-AF65-F5344CB8AC3E}">
        <p14:creationId xmlns:p14="http://schemas.microsoft.com/office/powerpoint/2010/main" val="3141669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started</a:t>
            </a:r>
            <a:endParaRPr lang="en-US" dirty="0"/>
          </a:p>
        </p:txBody>
      </p:sp>
      <p:sp>
        <p:nvSpPr>
          <p:cNvPr id="3" name="Content Placeholder 2"/>
          <p:cNvSpPr>
            <a:spLocks noGrp="1"/>
          </p:cNvSpPr>
          <p:nvPr>
            <p:ph idx="1"/>
          </p:nvPr>
        </p:nvSpPr>
        <p:spPr/>
        <p:txBody>
          <a:bodyPr/>
          <a:lstStyle/>
          <a:p>
            <a:r>
              <a:rPr lang="en-US" dirty="0" smtClean="0"/>
              <a:t>What are the first steps for program participants?</a:t>
            </a:r>
          </a:p>
          <a:p>
            <a:r>
              <a:rPr lang="en-US" dirty="0" smtClean="0"/>
              <a:t>Will participants be matched together?</a:t>
            </a:r>
          </a:p>
          <a:p>
            <a:r>
              <a:rPr lang="en-US" dirty="0" smtClean="0"/>
              <a:t>Will participants choose others with which to build their relationship?</a:t>
            </a:r>
            <a:endParaRPr lang="en-US" dirty="0"/>
          </a:p>
        </p:txBody>
      </p:sp>
    </p:spTree>
    <p:extLst>
      <p:ext uri="{BB962C8B-B14F-4D97-AF65-F5344CB8AC3E}">
        <p14:creationId xmlns:p14="http://schemas.microsoft.com/office/powerpoint/2010/main" val="22601393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a positive mentorship experience</a:t>
            </a:r>
            <a:endParaRPr lang="en-US" dirty="0"/>
          </a:p>
        </p:txBody>
      </p:sp>
      <p:sp>
        <p:nvSpPr>
          <p:cNvPr id="3" name="Content Placeholder 2"/>
          <p:cNvSpPr>
            <a:spLocks noGrp="1"/>
          </p:cNvSpPr>
          <p:nvPr>
            <p:ph idx="1"/>
          </p:nvPr>
        </p:nvSpPr>
        <p:spPr/>
        <p:txBody>
          <a:bodyPr/>
          <a:lstStyle/>
          <a:p>
            <a:r>
              <a:rPr lang="en-US" dirty="0" smtClean="0"/>
              <a:t>Stages of mentorship</a:t>
            </a:r>
          </a:p>
          <a:p>
            <a:r>
              <a:rPr lang="en-US" dirty="0" smtClean="0"/>
              <a:t>Expectation setting</a:t>
            </a:r>
          </a:p>
          <a:p>
            <a:r>
              <a:rPr lang="en-US" dirty="0" smtClean="0"/>
              <a:t>Methods of communication</a:t>
            </a:r>
          </a:p>
          <a:p>
            <a:r>
              <a:rPr lang="en-US" dirty="0" smtClean="0"/>
              <a:t>Check-ins/opportunities for feedback</a:t>
            </a:r>
          </a:p>
          <a:p>
            <a:r>
              <a:rPr lang="en-US" dirty="0" smtClean="0"/>
              <a:t>Program resources</a:t>
            </a:r>
            <a:endParaRPr lang="en-US" dirty="0"/>
          </a:p>
        </p:txBody>
      </p:sp>
    </p:spTree>
    <p:extLst>
      <p:ext uri="{BB962C8B-B14F-4D97-AF65-F5344CB8AC3E}">
        <p14:creationId xmlns:p14="http://schemas.microsoft.com/office/powerpoint/2010/main" val="16823424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Mentorship Tips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Tips for successful mentorship…</a:t>
            </a:r>
          </a:p>
          <a:p>
            <a:r>
              <a:rPr lang="en-US" dirty="0"/>
              <a:t>Establish expectations for professional behavior and conduct.</a:t>
            </a:r>
          </a:p>
          <a:p>
            <a:r>
              <a:rPr lang="en-US" dirty="0"/>
              <a:t>Maintain mutual accountability and responsibility for all involved. Follow through on any commitments you have made.</a:t>
            </a:r>
          </a:p>
          <a:p>
            <a:r>
              <a:rPr lang="en-US" dirty="0"/>
              <a:t>Think about the qualities you have found to be most helpful in previous academic or professional relationships. What do you wish had been different about any of your previous mentoring experiences? Draw on these experiences to support your new or current mentorship. </a:t>
            </a:r>
          </a:p>
          <a:p>
            <a:r>
              <a:rPr lang="en-US" dirty="0"/>
              <a:t>Work together to identify commonalities as well as unique aspects of your lived experiences.</a:t>
            </a:r>
          </a:p>
          <a:p>
            <a:r>
              <a:rPr lang="en-US" dirty="0"/>
              <a:t>Strive for mentorship that embraces cultural competency to validate identities and experiences, and support one another while navigating the profession.</a:t>
            </a:r>
          </a:p>
          <a:p>
            <a:r>
              <a:rPr lang="en-US" dirty="0"/>
              <a:t>Keep conversations neutral or positive (whether these are conversations within or about your mentorship).</a:t>
            </a:r>
          </a:p>
          <a:p>
            <a:r>
              <a:rPr lang="en-US" dirty="0"/>
              <a:t>Schedule meetings in advance or give adequate notice as needs arise to engage with each other.</a:t>
            </a:r>
          </a:p>
          <a:p>
            <a:r>
              <a:rPr lang="en-US" dirty="0"/>
              <a:t>Summarize the outcomes of each mentoring session to help establish goals for your next meeting.</a:t>
            </a:r>
          </a:p>
          <a:p>
            <a:r>
              <a:rPr lang="en-US" dirty="0"/>
              <a:t>Modify your mentoring experience as you go to what works best for you.</a:t>
            </a:r>
          </a:p>
          <a:p>
            <a:r>
              <a:rPr lang="en-US" dirty="0"/>
              <a:t>Suggest and share readings, videos, or other resources you have found helpful or interesting that you can discuss during your meetings.</a:t>
            </a:r>
          </a:p>
          <a:p>
            <a:r>
              <a:rPr lang="en-US" dirty="0"/>
              <a:t>Create a space where you can be your whole self without fear of disclosing information. A certain amount of personal disclosure is important to developing interpersonal relationships, but also remember that all involved have a right to privacy. Share as much as little as you would like to your comfort level.</a:t>
            </a:r>
          </a:p>
          <a:p>
            <a:r>
              <a:rPr lang="en-US" dirty="0"/>
              <a:t>Maintain open and honest communication with mechanisms for feedback</a:t>
            </a:r>
            <a:r>
              <a:rPr lang="en-US" dirty="0" smtClean="0"/>
              <a:t>.</a:t>
            </a:r>
            <a:endParaRPr lang="en-US" dirty="0"/>
          </a:p>
        </p:txBody>
      </p:sp>
    </p:spTree>
    <p:extLst>
      <p:ext uri="{BB962C8B-B14F-4D97-AF65-F5344CB8AC3E}">
        <p14:creationId xmlns:p14="http://schemas.microsoft.com/office/powerpoint/2010/main" val="38777182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Scheduled events &amp; activities</a:t>
            </a:r>
            <a:endParaRPr lang="en-US" dirty="0"/>
          </a:p>
        </p:txBody>
      </p:sp>
      <p:sp>
        <p:nvSpPr>
          <p:cNvPr id="3" name="Content Placeholder 2"/>
          <p:cNvSpPr>
            <a:spLocks noGrp="1"/>
          </p:cNvSpPr>
          <p:nvPr>
            <p:ph idx="1"/>
          </p:nvPr>
        </p:nvSpPr>
        <p:spPr/>
        <p:txBody>
          <a:bodyPr/>
          <a:lstStyle/>
          <a:p>
            <a:r>
              <a:rPr lang="en-US" dirty="0" smtClean="0"/>
              <a:t>Events organized by the program – dates and how to participate</a:t>
            </a:r>
          </a:p>
        </p:txBody>
      </p:sp>
    </p:spTree>
    <p:extLst>
      <p:ext uri="{BB962C8B-B14F-4D97-AF65-F5344CB8AC3E}">
        <p14:creationId xmlns:p14="http://schemas.microsoft.com/office/powerpoint/2010/main" val="12650635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Suggested activities</a:t>
            </a:r>
            <a:endParaRPr lang="en-US" dirty="0"/>
          </a:p>
        </p:txBody>
      </p:sp>
      <p:sp>
        <p:nvSpPr>
          <p:cNvPr id="3" name="Content Placeholder 2"/>
          <p:cNvSpPr>
            <a:spLocks noGrp="1"/>
          </p:cNvSpPr>
          <p:nvPr>
            <p:ph idx="1"/>
          </p:nvPr>
        </p:nvSpPr>
        <p:spPr/>
        <p:txBody>
          <a:bodyPr/>
          <a:lstStyle/>
          <a:p>
            <a:r>
              <a:rPr lang="en-US" dirty="0" smtClean="0"/>
              <a:t>Identified events and activities of interest </a:t>
            </a:r>
            <a:r>
              <a:rPr lang="en-US" dirty="0"/>
              <a:t>– dates </a:t>
            </a:r>
            <a:r>
              <a:rPr lang="en-US" dirty="0" smtClean="0"/>
              <a:t>and/or </a:t>
            </a:r>
            <a:r>
              <a:rPr lang="en-US" dirty="0"/>
              <a:t>how to </a:t>
            </a:r>
            <a:r>
              <a:rPr lang="en-US" dirty="0" smtClean="0"/>
              <a:t>participate</a:t>
            </a:r>
            <a:endParaRPr lang="en-US" dirty="0"/>
          </a:p>
        </p:txBody>
      </p:sp>
    </p:spTree>
    <p:extLst>
      <p:ext uri="{BB962C8B-B14F-4D97-AF65-F5344CB8AC3E}">
        <p14:creationId xmlns:p14="http://schemas.microsoft.com/office/powerpoint/2010/main" val="769720904"/>
      </p:ext>
    </p:extLst>
  </p:cSld>
  <p:clrMapOvr>
    <a:masterClrMapping/>
  </p:clrMapOvr>
</p:sld>
</file>

<file path=ppt/theme/theme1.xml><?xml version="1.0" encoding="utf-8"?>
<a:theme xmlns:a="http://schemas.openxmlformats.org/drawingml/2006/main" name="Dividend">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TM03457464[[fn=Dividend]]</Template>
  <TotalTime>31</TotalTime>
  <Words>427</Words>
  <Application>Microsoft Office PowerPoint</Application>
  <PresentationFormat>Widescreen</PresentationFormat>
  <Paragraphs>53</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Gill Sans MT</vt:lpstr>
      <vt:lpstr>Wingdings 2</vt:lpstr>
      <vt:lpstr>Dividend</vt:lpstr>
      <vt:lpstr>Your mentorship program (modify slides to best fit your program)</vt:lpstr>
      <vt:lpstr>Meeting agenda</vt:lpstr>
      <vt:lpstr>welcome</vt:lpstr>
      <vt:lpstr>introductions</vt:lpstr>
      <vt:lpstr>Getting started</vt:lpstr>
      <vt:lpstr>Building a positive mentorship experience</vt:lpstr>
      <vt:lpstr>Mentorship Tips</vt:lpstr>
      <vt:lpstr>Scheduled events &amp; activities</vt:lpstr>
      <vt:lpstr>Suggested activities</vt:lpstr>
      <vt:lpstr>Next steps</vt:lpstr>
      <vt:lpstr>questions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Your mentorship program</dc:title>
  <dc:creator>Jamila</dc:creator>
  <cp:lastModifiedBy>Jamila</cp:lastModifiedBy>
  <cp:revision>5</cp:revision>
  <dcterms:created xsi:type="dcterms:W3CDTF">2021-10-28T20:50:55Z</dcterms:created>
  <dcterms:modified xsi:type="dcterms:W3CDTF">2021-10-28T21:22:23Z</dcterms:modified>
</cp:coreProperties>
</file>